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100A-6248-17F5-0770-E641C7783A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31F03-F965-4434-F3DA-A9EB77EFB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42218-F4C0-C40C-3735-0054622A2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A759E-6794-685F-1D74-277411364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7D3D5-D0A1-D239-6435-A13A040EC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0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191C-F258-5817-2778-9A8D6040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E665F-455A-DEBA-1440-2BAD7E431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37DB6-CF58-DA72-3533-F1EBC9165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1B7C7-6469-957F-4C49-B96233F4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43502-FC45-FD8F-859A-2847BB9B5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058E3-63F2-ECF6-18F5-5C33BDD2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CC008-018D-E72C-4040-73D46525B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97EE2-0300-5D94-CE63-6855A39C8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D237B-694B-10B4-657B-D5DE9189A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BAA6E-53C2-813B-6A89-75F0F1E9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3DDFB-4A35-8871-28E6-7D30AA1D9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3E32B-F6B9-BE75-ABE5-CB0D0CF1DF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C5407-BB95-77F0-3D46-3786AC6075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B2C89-3204-ADEA-8D62-5B2D92AC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751BF-4BAE-7397-36B1-077302736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2D3BA-4863-D1C1-1859-6B78C788D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D5BF-77DC-5C4B-CB2F-F5BB37F60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DE833-F865-C8A3-C69E-64F1727FB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DF6916-D87D-5550-ADE5-38B34F44C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2E6C16-A277-3914-30D6-58B89C447A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19DBA-FB4C-3AC1-6A46-9CEF83766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86CD70-BF6A-8429-3BF8-04980E447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4AD32B-92B2-ABF0-711D-F4433813E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1978BC-0B7B-C148-9BD1-212C6163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1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FCEAF-9142-E3FD-8678-6DDC9DBE8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0B19D-37C3-39B2-140B-1CC37B64C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B486BE-1EE8-2CF2-AF7F-F7C35ACC8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B6878C-E5D3-49A7-65B8-966B44587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540BB-F2B9-1A4C-3EC6-F88924D9F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8A9C85-4519-C53F-554D-32BB40BA0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F76D-D7D5-937E-837F-E7E4E8DDB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94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DB793-BBDB-19CF-C3AD-31F073A2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661D0-7A07-EC45-E62E-B777EC707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339D4-AC98-138F-F2B1-23B92897C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01EE8-8507-1981-071E-9E3B9286D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DBF88-2CD4-6DCA-D175-58AFA3046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69CF6-9CB6-E60F-BA2E-6CB32AA1E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6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82C16-A073-62F2-1620-5BCCBC56F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0DB6B2-C4DA-D1C2-F56A-1ECCE42E51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5E43F-CA41-7435-C2D3-29B78030E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A8228D-EFBD-67B4-B6FD-3475F491A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A1F116-F6C3-CBF1-4F5D-D15D9D5D8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B5BD37-66FF-91E7-FCF7-8A53D3DD3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61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F81ED-155C-6146-22BF-9CC527A6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FE87C9-43C3-F6E7-6A47-AE0DB2C6B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DC5EE-2DBB-11FD-56EE-FC46D7FAA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D6EC4-A174-EF48-ADDC-DAC5B2F1C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63EA4-1D02-3D70-5525-BAE982BB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8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5EF39D-BC81-08A3-216D-F4BDE2F0EE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94053-854F-270D-6AC0-B6C29E69F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D0F89-7E12-841C-9889-DFF466733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A080E-3AC3-EB98-5D9C-A23B9CF3E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7053F-79B5-BB5B-C600-422A5A581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2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6229F0-2247-E6E6-3F37-954CD8C01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8B35B-C947-7819-4C3D-F2D3A4853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A8CDF-3217-76A4-3451-521943F2C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6BD78-4CDC-4494-AE82-DB4B91CEB8A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221F9-5AD6-366A-015C-26BCA4B6B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2AD1A-EF24-D302-D3C5-9453F8CC3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380A2-050E-46E1-B11C-C05265C1F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0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56CC64-64C6-5F48-147B-8B04D7DDECF7}"/>
              </a:ext>
            </a:extLst>
          </p:cNvPr>
          <p:cNvSpPr txBox="1"/>
          <p:nvPr/>
        </p:nvSpPr>
        <p:spPr>
          <a:xfrm>
            <a:off x="723895" y="1257300"/>
            <a:ext cx="6657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President Gerald Ford &amp; Jimmy Carter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B3EA16-016C-C465-893B-0CFE9D43392E}"/>
              </a:ext>
            </a:extLst>
          </p:cNvPr>
          <p:cNvSpPr txBox="1"/>
          <p:nvPr/>
        </p:nvSpPr>
        <p:spPr>
          <a:xfrm>
            <a:off x="6591294" y="1626632"/>
            <a:ext cx="63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Steelers win Super Bowl 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47B15C-25C8-535E-B273-54F25E1A0A31}"/>
              </a:ext>
            </a:extLst>
          </p:cNvPr>
          <p:cNvSpPr txBox="1"/>
          <p:nvPr/>
        </p:nvSpPr>
        <p:spPr>
          <a:xfrm>
            <a:off x="723895" y="2044184"/>
            <a:ext cx="5876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Cray-1 Supercomputer sold to ERDA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B5E82F-6428-A51B-3309-CE4658F2DDE2}"/>
              </a:ext>
            </a:extLst>
          </p:cNvPr>
          <p:cNvSpPr txBox="1"/>
          <p:nvPr/>
        </p:nvSpPr>
        <p:spPr>
          <a:xfrm>
            <a:off x="6591294" y="2461736"/>
            <a:ext cx="5762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Apple Computers founded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E6412C-766A-8F74-F4B2-18334E066E47}"/>
              </a:ext>
            </a:extLst>
          </p:cNvPr>
          <p:cNvSpPr txBox="1"/>
          <p:nvPr/>
        </p:nvSpPr>
        <p:spPr>
          <a:xfrm>
            <a:off x="723894" y="2831068"/>
            <a:ext cx="4457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Concorde flights begin to Europe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68FF28-7C5A-01C7-728D-D150FBAAE196}"/>
              </a:ext>
            </a:extLst>
          </p:cNvPr>
          <p:cNvSpPr txBox="1"/>
          <p:nvPr/>
        </p:nvSpPr>
        <p:spPr>
          <a:xfrm>
            <a:off x="6591294" y="3200400"/>
            <a:ext cx="6572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Washington Metro system begins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D1F093-C545-E11E-41C6-D0DD24D0562D}"/>
              </a:ext>
            </a:extLst>
          </p:cNvPr>
          <p:cNvSpPr txBox="1"/>
          <p:nvPr/>
        </p:nvSpPr>
        <p:spPr>
          <a:xfrm>
            <a:off x="723895" y="3601998"/>
            <a:ext cx="6772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US celebrates its Bicentennial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843259-E1BE-EA2B-84A0-047D1733E001}"/>
              </a:ext>
            </a:extLst>
          </p:cNvPr>
          <p:cNvSpPr txBox="1"/>
          <p:nvPr/>
        </p:nvSpPr>
        <p:spPr>
          <a:xfrm>
            <a:off x="6591294" y="3961805"/>
            <a:ext cx="3800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Family Feud</a:t>
            </a:r>
            <a:r>
              <a:rPr lang="en-US" sz="2400" b="1" dirty="0">
                <a:solidFill>
                  <a:srgbClr val="002060"/>
                </a:solidFill>
              </a:rPr>
              <a:t> premiers</a:t>
            </a:r>
            <a:endParaRPr lang="en-US" sz="2400" b="1" i="1" dirty="0">
              <a:solidFill>
                <a:srgbClr val="00206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AC99B3-B78A-8D80-1F3B-B2A236348429}"/>
              </a:ext>
            </a:extLst>
          </p:cNvPr>
          <p:cNvSpPr txBox="1"/>
          <p:nvPr/>
        </p:nvSpPr>
        <p:spPr>
          <a:xfrm>
            <a:off x="723895" y="4340662"/>
            <a:ext cx="3800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Viking-1 lands on Mars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489697-9FE4-6EF7-78F0-830519AFC38F}"/>
              </a:ext>
            </a:extLst>
          </p:cNvPr>
          <p:cNvSpPr txBox="1"/>
          <p:nvPr/>
        </p:nvSpPr>
        <p:spPr>
          <a:xfrm>
            <a:off x="6591294" y="4704755"/>
            <a:ext cx="7162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Reds win the World Series in four games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AE0E98-D092-8B94-C8DB-AE854C9904C4}"/>
              </a:ext>
            </a:extLst>
          </p:cNvPr>
          <p:cNvSpPr txBox="1"/>
          <p:nvPr/>
        </p:nvSpPr>
        <p:spPr>
          <a:xfrm>
            <a:off x="723895" y="5046702"/>
            <a:ext cx="6477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Casinos legalized in Atlantic City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28AD7B-BFBD-5360-5913-AA661FBE2203}"/>
              </a:ext>
            </a:extLst>
          </p:cNvPr>
          <p:cNvSpPr txBox="1"/>
          <p:nvPr/>
        </p:nvSpPr>
        <p:spPr>
          <a:xfrm>
            <a:off x="2357437" y="307955"/>
            <a:ext cx="74771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1976</a:t>
            </a:r>
          </a:p>
        </p:txBody>
      </p:sp>
    </p:spTree>
    <p:extLst>
      <p:ext uri="{BB962C8B-B14F-4D97-AF65-F5344CB8AC3E}">
        <p14:creationId xmlns:p14="http://schemas.microsoft.com/office/powerpoint/2010/main" val="3995559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F4E8A3-7F0A-6110-BAE4-7266990691AC}"/>
              </a:ext>
            </a:extLst>
          </p:cNvPr>
          <p:cNvSpPr txBox="1"/>
          <p:nvPr/>
        </p:nvSpPr>
        <p:spPr>
          <a:xfrm>
            <a:off x="1040860" y="627029"/>
            <a:ext cx="3925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And then there’s 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DBB001-D093-03B7-0F25-D5481236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542" y="1944990"/>
            <a:ext cx="6683713" cy="445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7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6746F6-44C6-F709-1925-56CD2C3B3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88"/>
          <a:stretch>
            <a:fillRect/>
          </a:stretch>
        </p:blipFill>
        <p:spPr>
          <a:xfrm>
            <a:off x="4914901" y="2762251"/>
            <a:ext cx="5920557" cy="330154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C8FE69D-C7F9-B2F5-756F-1CBE7ACB5920}"/>
              </a:ext>
            </a:extLst>
          </p:cNvPr>
          <p:cNvSpPr/>
          <p:nvPr/>
        </p:nvSpPr>
        <p:spPr>
          <a:xfrm>
            <a:off x="3920247" y="3297677"/>
            <a:ext cx="593387" cy="1313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EDA944-6B83-905F-7C86-3FE4A782E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02" y="1073339"/>
            <a:ext cx="4029076" cy="29855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F20C87-22C0-CC94-A042-6396EF8041F3}"/>
              </a:ext>
            </a:extLst>
          </p:cNvPr>
          <p:cNvSpPr txBox="1"/>
          <p:nvPr/>
        </p:nvSpPr>
        <p:spPr>
          <a:xfrm>
            <a:off x="7248525" y="966490"/>
            <a:ext cx="295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August 21, 1976</a:t>
            </a:r>
          </a:p>
        </p:txBody>
      </p:sp>
    </p:spTree>
    <p:extLst>
      <p:ext uri="{BB962C8B-B14F-4D97-AF65-F5344CB8AC3E}">
        <p14:creationId xmlns:p14="http://schemas.microsoft.com/office/powerpoint/2010/main" val="3257650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01D7A48E-C6AA-340C-32D8-A3AFEA111524}"/>
              </a:ext>
            </a:extLst>
          </p:cNvPr>
          <p:cNvSpPr/>
          <p:nvPr/>
        </p:nvSpPr>
        <p:spPr>
          <a:xfrm>
            <a:off x="142875" y="273874"/>
            <a:ext cx="12049125" cy="6629400"/>
          </a:xfrm>
          <a:prstGeom prst="irregularSeal2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9D9146-F6F5-8B09-DC84-801BE93AB7F6}"/>
              </a:ext>
            </a:extLst>
          </p:cNvPr>
          <p:cNvSpPr txBox="1"/>
          <p:nvPr/>
        </p:nvSpPr>
        <p:spPr>
          <a:xfrm>
            <a:off x="3305175" y="2788474"/>
            <a:ext cx="62388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Everything I thought I knew about who I was and where I was heading in life                                             CHANGED!!</a:t>
            </a:r>
          </a:p>
        </p:txBody>
      </p:sp>
    </p:spTree>
    <p:extLst>
      <p:ext uri="{BB962C8B-B14F-4D97-AF65-F5344CB8AC3E}">
        <p14:creationId xmlns:p14="http://schemas.microsoft.com/office/powerpoint/2010/main" val="1092922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0F0708-681A-362D-1EA3-A8953D64FF5B}"/>
              </a:ext>
            </a:extLst>
          </p:cNvPr>
          <p:cNvSpPr txBox="1"/>
          <p:nvPr/>
        </p:nvSpPr>
        <p:spPr>
          <a:xfrm>
            <a:off x="594462" y="476221"/>
            <a:ext cx="3476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/>
              <a:t>In one year, I … </a:t>
            </a:r>
            <a:endParaRPr lang="en-US" sz="3600" b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305483-4A96-153C-CE11-4FB9F8157119}"/>
              </a:ext>
            </a:extLst>
          </p:cNvPr>
          <p:cNvGrpSpPr/>
          <p:nvPr/>
        </p:nvGrpSpPr>
        <p:grpSpPr>
          <a:xfrm>
            <a:off x="5720501" y="266699"/>
            <a:ext cx="4652224" cy="3000375"/>
            <a:chOff x="5720501" y="266700"/>
            <a:chExt cx="4446569" cy="277077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1851257-71DA-6754-D516-226FB2DC63D5}"/>
                </a:ext>
              </a:extLst>
            </p:cNvPr>
            <p:cNvGrpSpPr/>
            <p:nvPr/>
          </p:nvGrpSpPr>
          <p:grpSpPr>
            <a:xfrm>
              <a:off x="5720501" y="266700"/>
              <a:ext cx="3476624" cy="2770776"/>
              <a:chOff x="4892245" y="485090"/>
              <a:chExt cx="6244678" cy="4957661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3AFF317-705A-4CE7-D5F8-BF602DD2E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62" r="11673"/>
              <a:stretch>
                <a:fillRect/>
              </a:stretch>
            </p:blipFill>
            <p:spPr>
              <a:xfrm>
                <a:off x="7084088" y="2614419"/>
                <a:ext cx="4052835" cy="2828332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58239E0-9BED-B909-060D-BCD734920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2245" y="485090"/>
                <a:ext cx="3771109" cy="2828332"/>
              </a:xfrm>
              <a:prstGeom prst="rect">
                <a:avLst/>
              </a:prstGeom>
            </p:spPr>
          </p:pic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BFB8FF7-1736-C625-1097-E114BBE7C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72" r="16238"/>
            <a:stretch>
              <a:fillRect/>
            </a:stretch>
          </p:blipFill>
          <p:spPr>
            <a:xfrm>
              <a:off x="8227180" y="485090"/>
              <a:ext cx="1939890" cy="1536751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909AB5-88AF-44EE-264F-44ED7E493CE4}"/>
              </a:ext>
            </a:extLst>
          </p:cNvPr>
          <p:cNvGrpSpPr/>
          <p:nvPr/>
        </p:nvGrpSpPr>
        <p:grpSpPr>
          <a:xfrm>
            <a:off x="448929" y="2434808"/>
            <a:ext cx="5071355" cy="3750617"/>
            <a:chOff x="448929" y="2434808"/>
            <a:chExt cx="5071355" cy="375061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2CE564A-D4D5-9A66-A785-126F559C0FEE}"/>
                </a:ext>
              </a:extLst>
            </p:cNvPr>
            <p:cNvGrpSpPr/>
            <p:nvPr/>
          </p:nvGrpSpPr>
          <p:grpSpPr>
            <a:xfrm>
              <a:off x="448929" y="2434808"/>
              <a:ext cx="5071355" cy="2765491"/>
              <a:chOff x="214079" y="1701383"/>
              <a:chExt cx="5071355" cy="2765491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0C0A60D3-4B50-797E-7F0F-444E32CB98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17" r="4253"/>
              <a:stretch>
                <a:fillRect/>
              </a:stretch>
            </p:blipFill>
            <p:spPr>
              <a:xfrm>
                <a:off x="2818354" y="2309411"/>
                <a:ext cx="2467080" cy="2157463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41F0C243-9855-FDFC-6363-31152A945F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34" r="11193"/>
              <a:stretch>
                <a:fillRect/>
              </a:stretch>
            </p:blipFill>
            <p:spPr>
              <a:xfrm>
                <a:off x="214079" y="1701383"/>
                <a:ext cx="3064205" cy="2104952"/>
              </a:xfrm>
              <a:prstGeom prst="ellipse">
                <a:avLst/>
              </a:prstGeom>
              <a:ln w="63500" cap="rnd">
                <a:solidFill>
                  <a:srgbClr val="333333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B0695BF-0C33-29F3-293F-D25636DA7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73" r="36648"/>
            <a:stretch>
              <a:fillRect/>
            </a:stretch>
          </p:blipFill>
          <p:spPr>
            <a:xfrm>
              <a:off x="1981031" y="4215172"/>
              <a:ext cx="2090056" cy="197025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A1973206-3A12-8527-4F1C-4CDAE4917F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6" r="16464"/>
          <a:stretch>
            <a:fillRect/>
          </a:stretch>
        </p:blipFill>
        <p:spPr>
          <a:xfrm>
            <a:off x="5818537" y="3455948"/>
            <a:ext cx="3064206" cy="30134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02C8586-28EA-E41B-90AD-25850CCCA7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8" b="14140"/>
          <a:stretch>
            <a:fillRect/>
          </a:stretch>
        </p:blipFill>
        <p:spPr>
          <a:xfrm>
            <a:off x="8632597" y="3042836"/>
            <a:ext cx="3454148" cy="197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4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D95FBC-A153-C6BF-0823-BA94D2C8B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b="17149"/>
          <a:stretch>
            <a:fillRect/>
          </a:stretch>
        </p:blipFill>
        <p:spPr>
          <a:xfrm>
            <a:off x="1169050" y="640758"/>
            <a:ext cx="2886982" cy="21390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9DE962-7847-352D-39E2-9785B1F08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83" r="19484" b="-183"/>
          <a:stretch>
            <a:fillRect/>
          </a:stretch>
        </p:blipFill>
        <p:spPr>
          <a:xfrm>
            <a:off x="7825757" y="106884"/>
            <a:ext cx="2547118" cy="21390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734A75-2896-9FDA-25B2-0BB3557DF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" t="14505" r="14119"/>
          <a:stretch>
            <a:fillRect/>
          </a:stretch>
        </p:blipFill>
        <p:spPr>
          <a:xfrm>
            <a:off x="6753746" y="2779780"/>
            <a:ext cx="3391115" cy="24952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30CE84-EEA5-5CEA-C892-6498EECF4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3"/>
          <a:stretch>
            <a:fillRect/>
          </a:stretch>
        </p:blipFill>
        <p:spPr>
          <a:xfrm>
            <a:off x="4814875" y="869551"/>
            <a:ext cx="3215027" cy="19393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66CF144-54ED-49AE-A112-4868F960A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 t="6594" r="17318" b="16947"/>
          <a:stretch>
            <a:fillRect/>
          </a:stretch>
        </p:blipFill>
        <p:spPr>
          <a:xfrm>
            <a:off x="206060" y="3877426"/>
            <a:ext cx="3751651" cy="26138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642B3CD-F629-8CF7-C6EF-C877FC93C3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97" b="18535"/>
          <a:stretch>
            <a:fillRect/>
          </a:stretch>
        </p:blipFill>
        <p:spPr>
          <a:xfrm>
            <a:off x="5438255" y="2642602"/>
            <a:ext cx="1424345" cy="17500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1C26B7-7401-6ADC-0194-31B5FFC758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0" t="41758" r="18026"/>
          <a:stretch>
            <a:fillRect/>
          </a:stretch>
        </p:blipFill>
        <p:spPr>
          <a:xfrm>
            <a:off x="1927893" y="2642602"/>
            <a:ext cx="3313187" cy="18016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240AE5A-B9F3-F718-D314-B0CCD01936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8" r="15097"/>
          <a:stretch>
            <a:fillRect/>
          </a:stretch>
        </p:blipFill>
        <p:spPr>
          <a:xfrm>
            <a:off x="9211572" y="4612095"/>
            <a:ext cx="2223122" cy="20048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66C1C8E-AF2C-B1C2-B372-A3754E73E0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1" t="20221" r="13631"/>
          <a:stretch>
            <a:fillRect/>
          </a:stretch>
        </p:blipFill>
        <p:spPr>
          <a:xfrm>
            <a:off x="4379742" y="4529856"/>
            <a:ext cx="2664153" cy="18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6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4E4C72E-16D0-E421-371B-FE0EA79996B3}"/>
              </a:ext>
            </a:extLst>
          </p:cNvPr>
          <p:cNvGrpSpPr/>
          <p:nvPr/>
        </p:nvGrpSpPr>
        <p:grpSpPr>
          <a:xfrm>
            <a:off x="710165" y="196043"/>
            <a:ext cx="10771669" cy="6465914"/>
            <a:chOff x="653143" y="69036"/>
            <a:chExt cx="10771669" cy="64659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45A9237-61A0-3798-E590-2DA9786D0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30" t="4396" r="15041" b="6813"/>
            <a:stretch>
              <a:fillRect/>
            </a:stretch>
          </p:blipFill>
          <p:spPr>
            <a:xfrm>
              <a:off x="4049485" y="4282376"/>
              <a:ext cx="2927467" cy="2252574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CD34D4D-0034-27D9-7A2E-B3CAFB75A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8" r="20468"/>
            <a:stretch>
              <a:fillRect/>
            </a:stretch>
          </p:blipFill>
          <p:spPr>
            <a:xfrm>
              <a:off x="653143" y="713433"/>
              <a:ext cx="2612483" cy="239653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B87F719-0D40-C622-D3C2-144225102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50" t="18135" r="15803"/>
            <a:stretch>
              <a:fillRect/>
            </a:stretch>
          </p:blipFill>
          <p:spPr>
            <a:xfrm>
              <a:off x="1221406" y="2838660"/>
              <a:ext cx="3346101" cy="240768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37EFA6-DF12-7266-BE58-594C0E4E4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4" t="8351" r="16561"/>
            <a:stretch>
              <a:fillRect/>
            </a:stretch>
          </p:blipFill>
          <p:spPr>
            <a:xfrm>
              <a:off x="6638080" y="3032057"/>
              <a:ext cx="3697288" cy="290899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B07D1CA-6A8E-4AA3-9D78-F662912B6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97" t="20514" r="7349" b="1172"/>
            <a:stretch>
              <a:fillRect/>
            </a:stretch>
          </p:blipFill>
          <p:spPr>
            <a:xfrm>
              <a:off x="2963201" y="69036"/>
              <a:ext cx="4951021" cy="320555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085A2A0-2D03-5ECB-ECD9-D90DE3AAE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8" r="17606"/>
            <a:stretch>
              <a:fillRect/>
            </a:stretch>
          </p:blipFill>
          <p:spPr>
            <a:xfrm>
              <a:off x="8209340" y="1038183"/>
              <a:ext cx="3215472" cy="2519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3986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4030375-6BFB-3D99-18C0-A429F82503AB}"/>
              </a:ext>
            </a:extLst>
          </p:cNvPr>
          <p:cNvGrpSpPr/>
          <p:nvPr/>
        </p:nvGrpSpPr>
        <p:grpSpPr>
          <a:xfrm>
            <a:off x="1" y="10"/>
            <a:ext cx="12192000" cy="6857990"/>
            <a:chOff x="1" y="10"/>
            <a:chExt cx="12192000" cy="685799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108533-B984-FC85-E9F8-0DA16E7FD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5" r="13994" b="2"/>
            <a:stretch>
              <a:fillRect/>
            </a:stretch>
          </p:blipFill>
          <p:spPr>
            <a:xfrm>
              <a:off x="6176433" y="10"/>
              <a:ext cx="6015567" cy="3920034"/>
            </a:xfrm>
            <a:custGeom>
              <a:avLst/>
              <a:gdLst/>
              <a:ahLst/>
              <a:cxnLst/>
              <a:rect l="l" t="t" r="r" b="b"/>
              <a:pathLst>
                <a:path w="6015567" h="3920044">
                  <a:moveTo>
                    <a:pt x="0" y="0"/>
                  </a:moveTo>
                  <a:lnTo>
                    <a:pt x="6015567" y="0"/>
                  </a:lnTo>
                  <a:lnTo>
                    <a:pt x="6015567" y="3920044"/>
                  </a:lnTo>
                  <a:lnTo>
                    <a:pt x="2469659" y="3920044"/>
                  </a:lnTo>
                  <a:lnTo>
                    <a:pt x="2469659" y="3103224"/>
                  </a:lnTo>
                  <a:lnTo>
                    <a:pt x="0" y="3103224"/>
                  </a:lnTo>
                  <a:close/>
                </a:path>
              </a:pathLst>
            </a:cu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4EF1C88-380C-AFBC-9D37-C717B0C9F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9"/>
            <a:stretch>
              <a:fillRect/>
            </a:stretch>
          </p:blipFill>
          <p:spPr>
            <a:xfrm>
              <a:off x="20" y="4069976"/>
              <a:ext cx="3535311" cy="278802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3910A23-4A0C-42CA-CFFB-150093D74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27" r="10483"/>
            <a:stretch>
              <a:fillRect/>
            </a:stretch>
          </p:blipFill>
          <p:spPr>
            <a:xfrm>
              <a:off x="3696199" y="3257176"/>
              <a:ext cx="4789093" cy="360082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0B121E-EF2A-7F4C-BDE7-DF76B6CA9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13" r="1" b="1"/>
            <a:stretch>
              <a:fillRect/>
            </a:stretch>
          </p:blipFill>
          <p:spPr>
            <a:xfrm>
              <a:off x="1" y="10"/>
              <a:ext cx="6015567" cy="3920034"/>
            </a:xfrm>
            <a:custGeom>
              <a:avLst/>
              <a:gdLst/>
              <a:ahLst/>
              <a:cxnLst/>
              <a:rect l="l" t="t" r="r" b="b"/>
              <a:pathLst>
                <a:path w="6015567" h="3920044">
                  <a:moveTo>
                    <a:pt x="0" y="0"/>
                  </a:moveTo>
                  <a:lnTo>
                    <a:pt x="6015567" y="0"/>
                  </a:lnTo>
                  <a:lnTo>
                    <a:pt x="6015567" y="3103224"/>
                  </a:lnTo>
                  <a:lnTo>
                    <a:pt x="3545908" y="3103224"/>
                  </a:lnTo>
                  <a:lnTo>
                    <a:pt x="3545908" y="3920044"/>
                  </a:lnTo>
                  <a:lnTo>
                    <a:pt x="0" y="3920044"/>
                  </a:lnTo>
                  <a:close/>
                </a:path>
              </a:pathLst>
            </a:cu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90B7A93-4C11-3FC5-C6EE-007ECC98B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07"/>
            <a:stretch>
              <a:fillRect/>
            </a:stretch>
          </p:blipFill>
          <p:spPr>
            <a:xfrm>
              <a:off x="8646161" y="4069976"/>
              <a:ext cx="3545840" cy="2788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773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65B4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954E4-A7FE-CF25-0882-26B9F550B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2" r="1" b="1"/>
          <a:stretch>
            <a:fillRect/>
          </a:stretch>
        </p:blipFill>
        <p:spPr>
          <a:xfrm>
            <a:off x="622549" y="849939"/>
            <a:ext cx="3854945" cy="206270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65B4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0D8E7-46AD-7079-66E4-2A8271B4E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9" r="-3" b="1233"/>
          <a:stretch>
            <a:fillRect/>
          </a:stretch>
        </p:blipFill>
        <p:spPr>
          <a:xfrm>
            <a:off x="622549" y="3852090"/>
            <a:ext cx="3854945" cy="226383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DF2F95-AAE5-9B64-B57B-3951BD5765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764" y="1296664"/>
            <a:ext cx="6410084" cy="42787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4343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3966E6-CF10-0684-31CB-B2EE0F20D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9" t="18755" r="28478"/>
          <a:stretch>
            <a:fillRect/>
          </a:stretch>
        </p:blipFill>
        <p:spPr>
          <a:xfrm>
            <a:off x="5104562" y="643094"/>
            <a:ext cx="5807948" cy="55718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0DD42F-CC7F-AEA0-2088-B238700E2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8" r="24180"/>
          <a:stretch>
            <a:fillRect/>
          </a:stretch>
        </p:blipFill>
        <p:spPr>
          <a:xfrm>
            <a:off x="1279490" y="2602523"/>
            <a:ext cx="4328752" cy="332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34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rt 2">
            <a:extLst>
              <a:ext uri="{FF2B5EF4-FFF2-40B4-BE49-F238E27FC236}">
                <a16:creationId xmlns:a16="http://schemas.microsoft.com/office/drawing/2014/main" id="{0FD30425-E5BD-F8AB-1ACD-05C58BC4D9DE}"/>
              </a:ext>
            </a:extLst>
          </p:cNvPr>
          <p:cNvSpPr/>
          <p:nvPr/>
        </p:nvSpPr>
        <p:spPr>
          <a:xfrm>
            <a:off x="2223094" y="0"/>
            <a:ext cx="7591424" cy="6581775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21526C-8022-B457-8215-D46EA69E01CE}"/>
              </a:ext>
            </a:extLst>
          </p:cNvPr>
          <p:cNvSpPr txBox="1"/>
          <p:nvPr/>
        </p:nvSpPr>
        <p:spPr>
          <a:xfrm>
            <a:off x="1813571" y="2382232"/>
            <a:ext cx="8410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FF00"/>
                </a:solidFill>
              </a:rPr>
              <a:t>Grew up</a:t>
            </a:r>
          </a:p>
        </p:txBody>
      </p:sp>
    </p:spTree>
    <p:extLst>
      <p:ext uri="{BB962C8B-B14F-4D97-AF65-F5344CB8AC3E}">
        <p14:creationId xmlns:p14="http://schemas.microsoft.com/office/powerpoint/2010/main" val="2669296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87</Words>
  <Application>Microsoft Office PowerPoint</Application>
  <PresentationFormat>Widescreen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McBurnie</dc:creator>
  <cp:lastModifiedBy>Amy McBurnie</cp:lastModifiedBy>
  <cp:revision>4</cp:revision>
  <dcterms:created xsi:type="dcterms:W3CDTF">2026-08-31T20:56:41Z</dcterms:created>
  <dcterms:modified xsi:type="dcterms:W3CDTF">2026-08-31T22:22:17Z</dcterms:modified>
</cp:coreProperties>
</file>